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63" r:id="rId4"/>
    <p:sldId id="270" r:id="rId5"/>
    <p:sldId id="261" r:id="rId6"/>
    <p:sldId id="265" r:id="rId7"/>
    <p:sldId id="262" r:id="rId8"/>
    <p:sldId id="264" r:id="rId9"/>
    <p:sldId id="266" r:id="rId10"/>
    <p:sldId id="271" r:id="rId11"/>
    <p:sldId id="267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3466" autoAdjust="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9-1-2019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9-1-2019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9-1-2019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9-1-2019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9-1-2019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9-1-2019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9-1-2019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9-1-2019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9-1-2019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9-1-2019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9-1-2019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36C07-7E76-46D3-B86B-6AF7C60E533E}" type="datetimeFigureOut">
              <a:rPr lang="nl-NL" smtClean="0"/>
              <a:t>9-1-2019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vegetarisch</a:t>
            </a: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191" y="1772816"/>
            <a:ext cx="4731073" cy="419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621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nl-NL" sz="2800" dirty="0" smtClean="0"/>
              <a:t>Verschillen vegetariër en </a:t>
            </a:r>
            <a:r>
              <a:rPr lang="nl-NL" sz="2800" dirty="0" err="1" smtClean="0"/>
              <a:t>flexitariër</a:t>
            </a:r>
            <a:r>
              <a:rPr lang="nl-NL" sz="2800" dirty="0" smtClean="0"/>
              <a:t> en veganist</a:t>
            </a:r>
            <a:endParaRPr lang="nl-NL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40" y="4005064"/>
            <a:ext cx="2831356" cy="244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3"/>
            <a:ext cx="2880320" cy="210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70882"/>
            <a:ext cx="3096344" cy="3910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5652120" y="5805264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Eet 1 of meerdere dagen van de week geen vlees.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50483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4134047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4" y="2890580"/>
            <a:ext cx="3195884" cy="322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344351"/>
            <a:ext cx="2810574" cy="376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32878"/>
            <a:ext cx="1440160" cy="135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5465687" y="590025"/>
            <a:ext cx="27040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v</a:t>
            </a:r>
            <a:r>
              <a:rPr lang="nl-NL" sz="3600" dirty="0" smtClean="0"/>
              <a:t>eganist</a:t>
            </a:r>
          </a:p>
          <a:p>
            <a:r>
              <a:rPr lang="nl-NL" sz="2400" dirty="0" smtClean="0"/>
              <a:t>niets van dieren</a:t>
            </a:r>
          </a:p>
          <a:p>
            <a:endParaRPr lang="nl-NL" sz="2400" dirty="0"/>
          </a:p>
          <a:p>
            <a:r>
              <a:rPr lang="nl-NL" sz="2400" dirty="0" smtClean="0"/>
              <a:t>honing</a:t>
            </a:r>
            <a:endParaRPr lang="nl-NL" sz="24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4231" y="4433782"/>
            <a:ext cx="1376603" cy="179092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7380312" y="6110521"/>
            <a:ext cx="1370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leer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183370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73051"/>
            <a:ext cx="4550145" cy="6260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11560" y="1196752"/>
            <a:ext cx="2520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g</a:t>
            </a:r>
            <a:r>
              <a:rPr lang="nl-NL" sz="3600" dirty="0" smtClean="0"/>
              <a:t>een dier doden dus:</a:t>
            </a:r>
          </a:p>
          <a:p>
            <a:endParaRPr lang="nl-NL" sz="3600" dirty="0"/>
          </a:p>
          <a:p>
            <a:r>
              <a:rPr lang="nl-NL" sz="3600" dirty="0"/>
              <a:t>g</a:t>
            </a:r>
            <a:r>
              <a:rPr lang="nl-NL" sz="3600" dirty="0" smtClean="0"/>
              <a:t>een  vlees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4202267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23964"/>
            <a:ext cx="6330280" cy="36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1259632" y="5657671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geen dier doden dus</a:t>
            </a:r>
            <a:r>
              <a:rPr lang="nl-NL" sz="3600" dirty="0" smtClean="0"/>
              <a:t>:  geen vis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253208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C:\Users\m.lips\Pictures\kv11\schijf van 5 nieuw met voedingsstoffe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31570"/>
            <a:ext cx="7056783" cy="407774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899592" y="836712"/>
            <a:ext cx="7488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Welke voedingsstof zit in vlees of vis ?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147190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08920"/>
            <a:ext cx="5156051" cy="359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640" y="188640"/>
            <a:ext cx="4607074" cy="229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755576" y="1519917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peulvruchten</a:t>
            </a:r>
            <a:endParaRPr lang="nl-NL" sz="3600" dirty="0"/>
          </a:p>
        </p:txBody>
      </p:sp>
      <p:sp>
        <p:nvSpPr>
          <p:cNvPr id="3" name="Tekstvak 2"/>
          <p:cNvSpPr txBox="1"/>
          <p:nvPr/>
        </p:nvSpPr>
        <p:spPr>
          <a:xfrm>
            <a:off x="6516216" y="2996952"/>
            <a:ext cx="2376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b</a:t>
            </a:r>
            <a:r>
              <a:rPr lang="nl-NL" sz="2400" dirty="0" smtClean="0"/>
              <a:t>onen</a:t>
            </a:r>
          </a:p>
          <a:p>
            <a:r>
              <a:rPr lang="nl-NL" sz="2400" dirty="0"/>
              <a:t>l</a:t>
            </a:r>
            <a:r>
              <a:rPr lang="nl-NL" sz="2400" dirty="0" smtClean="0"/>
              <a:t>inzen</a:t>
            </a:r>
          </a:p>
          <a:p>
            <a:r>
              <a:rPr lang="nl-NL" sz="2400" dirty="0"/>
              <a:t>e</a:t>
            </a:r>
            <a:r>
              <a:rPr lang="nl-NL" sz="2400" dirty="0" smtClean="0"/>
              <a:t>rwten</a:t>
            </a:r>
          </a:p>
          <a:p>
            <a:r>
              <a:rPr lang="nl-NL" sz="2400" dirty="0" smtClean="0"/>
              <a:t>kapucijners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755576" y="692696"/>
            <a:ext cx="328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</a:rPr>
              <a:t>e</a:t>
            </a:r>
            <a:r>
              <a:rPr lang="nl-NL" sz="3600" dirty="0" smtClean="0">
                <a:solidFill>
                  <a:srgbClr val="FF0000"/>
                </a:solidFill>
              </a:rPr>
              <a:t>iwitvervangers:</a:t>
            </a:r>
            <a:endParaRPr lang="nl-NL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23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876300"/>
            <a:ext cx="3171635" cy="276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24944"/>
            <a:ext cx="2399466" cy="337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5508104" y="1196752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s</a:t>
            </a:r>
            <a:r>
              <a:rPr lang="nl-NL" sz="3600" dirty="0" smtClean="0"/>
              <a:t>ojaboon</a:t>
            </a:r>
          </a:p>
          <a:p>
            <a:r>
              <a:rPr lang="nl-NL" dirty="0"/>
              <a:t>v</a:t>
            </a:r>
            <a:r>
              <a:rPr lang="nl-NL" dirty="0" smtClean="0"/>
              <a:t>olwaardig eiwit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1403648" y="407707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tofoe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158313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6672"/>
            <a:ext cx="5798366" cy="396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51520" y="4869160"/>
            <a:ext cx="7848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peulvruchten combineren </a:t>
            </a:r>
            <a:r>
              <a:rPr lang="nl-NL" sz="3600" dirty="0" smtClean="0"/>
              <a:t>met </a:t>
            </a:r>
            <a:r>
              <a:rPr lang="nl-NL" sz="3600" dirty="0" smtClean="0"/>
              <a:t>graan</a:t>
            </a:r>
            <a:endParaRPr lang="nl-NL" sz="3600" dirty="0" smtClean="0"/>
          </a:p>
          <a:p>
            <a:r>
              <a:rPr lang="nl-NL" sz="2400" dirty="0" smtClean="0"/>
              <a:t>(tarwe</a:t>
            </a:r>
            <a:r>
              <a:rPr lang="nl-NL" sz="2400" dirty="0" smtClean="0"/>
              <a:t>, spelt, rogge, haver, mais, </a:t>
            </a:r>
            <a:r>
              <a:rPr lang="nl-NL" sz="2400" dirty="0" smtClean="0"/>
              <a:t>rijst) </a:t>
            </a:r>
          </a:p>
          <a:p>
            <a:r>
              <a:rPr lang="nl-NL" sz="2400" dirty="0" smtClean="0">
                <a:sym typeface="Wingdings" panose="05000000000000000000" pitchFamily="2" charset="2"/>
              </a:rPr>
              <a:t>                                                             g</a:t>
            </a:r>
            <a:r>
              <a:rPr lang="nl-NL" sz="2400" dirty="0" smtClean="0"/>
              <a:t>eeft volwaardig eiwit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645540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4140636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60961"/>
            <a:ext cx="3882927" cy="2297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5508104" y="162880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ei</a:t>
            </a:r>
            <a:endParaRPr lang="nl-NL" sz="2400" dirty="0"/>
          </a:p>
        </p:txBody>
      </p:sp>
      <p:sp>
        <p:nvSpPr>
          <p:cNvPr id="3" name="Tekstvak 2"/>
          <p:cNvSpPr txBox="1"/>
          <p:nvPr/>
        </p:nvSpPr>
        <p:spPr>
          <a:xfrm>
            <a:off x="1835696" y="4955339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noten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468727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9" y="709613"/>
            <a:ext cx="3967162" cy="271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88144"/>
            <a:ext cx="3266332" cy="224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594381"/>
            <a:ext cx="1540443" cy="1536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286" y="4797152"/>
            <a:ext cx="2124140" cy="1320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043608" y="4077072"/>
            <a:ext cx="33843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Zuivelproducten</a:t>
            </a:r>
          </a:p>
          <a:p>
            <a:r>
              <a:rPr lang="nl-NL" sz="2400" dirty="0" smtClean="0"/>
              <a:t>Kaas</a:t>
            </a:r>
          </a:p>
          <a:p>
            <a:r>
              <a:rPr lang="nl-NL" sz="2400" dirty="0" smtClean="0"/>
              <a:t>Kwark</a:t>
            </a:r>
          </a:p>
          <a:p>
            <a:r>
              <a:rPr lang="nl-NL" sz="2400" dirty="0" smtClean="0"/>
              <a:t>Yoghurt</a:t>
            </a:r>
          </a:p>
          <a:p>
            <a:r>
              <a:rPr lang="nl-NL" sz="2400" dirty="0" smtClean="0"/>
              <a:t>melk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649732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86</Words>
  <Application>Microsoft Office PowerPoint</Application>
  <PresentationFormat>Diavoorstelling (4:3)</PresentationFormat>
  <Paragraphs>32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Office-thema</vt:lpstr>
      <vt:lpstr>vegetarisch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Verschillen vegetariër en flexitariër en veganist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vegetarisch</dc:title>
  <dc:creator>egbert lips</dc:creator>
  <cp:lastModifiedBy>Mecheline Lips-Maas</cp:lastModifiedBy>
  <cp:revision>15</cp:revision>
  <dcterms:created xsi:type="dcterms:W3CDTF">2017-03-10T08:33:07Z</dcterms:created>
  <dcterms:modified xsi:type="dcterms:W3CDTF">2019-01-09T13:01:53Z</dcterms:modified>
</cp:coreProperties>
</file>